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2" r:id="rId7"/>
    <p:sldId id="267" r:id="rId8"/>
    <p:sldId id="261" r:id="rId9"/>
    <p:sldId id="260" r:id="rId10"/>
    <p:sldId id="268" r:id="rId11"/>
    <p:sldId id="270" r:id="rId12"/>
    <p:sldId id="271" r:id="rId13"/>
    <p:sldId id="269" r:id="rId14"/>
    <p:sldId id="274" r:id="rId15"/>
    <p:sldId id="276" r:id="rId16"/>
    <p:sldId id="275" r:id="rId17"/>
    <p:sldId id="277" r:id="rId18"/>
    <p:sldId id="278" r:id="rId19"/>
    <p:sldId id="279" r:id="rId20"/>
    <p:sldId id="280" r:id="rId21"/>
    <p:sldId id="286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" d="100"/>
          <a:sy n="10" d="100"/>
        </p:scale>
        <p:origin x="-104" y="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16CE-1B04-42A5-A47F-C1F471687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10040-4951-4B7F-BBFE-4B21340F2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3EBA8-7BA3-4067-A375-03959B2E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C9C90-41DE-4222-AB55-95D0CD73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B2E01-2DF4-4F1F-A701-10AA4FC4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66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E2F6-6D49-4278-A88F-A9846EF2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C0553-E391-4930-905D-91EF3718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0A29-EB90-4C39-9612-D442B42B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0FA5-27D8-4B2C-8105-7D90CBF5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9BEC7-96C9-4518-8EAE-BCE0C0F3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84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9BB17-489F-4116-B8A8-97C3FA313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44997-0440-473C-9A71-FFAF6DAFB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CEB54-C673-467B-A696-A88D3C8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7DFB0-5039-46F3-BA8E-07626988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0D8E-70A9-49DA-B4DA-D213F6AF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50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C4B98-9936-428E-AEC6-ACF89F47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07DD-D120-4CD3-9189-88091382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F7A0-C22F-4B42-A785-891AD4B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07A4E-3550-416E-93E6-46D7EF1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82F09-03D3-4C66-BB1B-F59D04EA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8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1163-BD6A-4B71-B45C-8481918B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8F215-23C1-4CBF-9625-E1942CFB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9613-D41B-4587-80F6-2EADE507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C6320-7737-4737-953B-6B0DAAB9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DB107-BA22-4882-9745-250D3D36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7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015D-6710-4D87-89AB-E607840A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66F51-FC43-4401-B1DA-A3539CC20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0A14D-1273-4E6C-8532-D62964375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D9270-73DA-41EE-BAD9-4607AECB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9924-5ACB-4614-8092-25B46C8F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D8A70-29F1-40DA-B655-8D0F6D67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83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533B-4DBF-4059-A698-ADCA4EED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C3CFA-E5AC-443D-B1F0-C77DB436C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E1B04-A2D4-4FD4-B1DC-43300568C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66C76-F1A5-477F-8C3C-21403BCC9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9522A-37C6-40F8-ACAE-A9413BD0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B812B-1AB2-4554-96DF-ABC69536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6B15C-F0D0-4B65-A21E-512C5398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00A73A-110B-48BE-9778-525A56EC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51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A7054-EBFE-4299-A79A-20910AAF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04823-C8EE-4282-9865-121784B6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CD699-F723-4F48-B676-1BC4D565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B901-AB85-4FEC-B0F9-D3C485E6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7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39EAA-355F-4472-A806-485EE7A1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F3EED-83F4-48A1-A5F7-DF041FB5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69A6A-B123-4415-A3ED-3629F68C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3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93E7-DE5B-418E-9592-822FE1F9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AA5D9-109F-4D03-A984-2CEB164FD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CB84C-8C55-422D-AF3B-E8ADDAF32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5CF57-B7B0-422E-A0C5-83644E2E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CA9C1-DCC8-4FD2-9EE4-39E948E6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6097B-F907-4D45-B136-2B021C43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67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1A9A-CB4D-4306-A15E-B046F4465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7DF65-D282-41DF-9578-FABF80CAB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6B456-0EFB-4EF9-A892-76FA40E00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672BF-F668-4B9A-9E78-BA830BB5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6C3FF-3D7D-482C-AD01-D8517E6E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33E73-631F-4486-A30A-5375D977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38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D273B-6251-4314-B96B-53387AA6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C7810-C58A-441E-BD16-9E0D8256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9347-7E55-43C9-882F-50E788787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35F20-05AE-4EEB-9FE1-AAAF9C7D15E8}" type="datetimeFigureOut">
              <a:rPr lang="en-GB" smtClean="0"/>
              <a:t>30/05/2022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C4DDA-2CAA-4534-BFBB-6E7A1A03F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7D3C3-6931-4768-BCB5-535B84115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67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8E7A-4012-40FA-B562-192E5F26A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NN + oscillations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4BE22-F4DE-456E-917A-2C1CFAFAA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Mo, 30/05/22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1506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Binary cross-entropy loss &amp; shifted sigmoid</a:t>
            </a:r>
            <a:endParaRPr lang="en-GB" sz="3600" b="1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DBFFDA-E729-4469-9AFB-9F01E573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20" y="1604085"/>
            <a:ext cx="7485619" cy="488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87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Binary cross-entropy loss &amp; shifted sigmoid</a:t>
            </a:r>
            <a:endParaRPr lang="en-GB" sz="3600" b="1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C3E617C0-A003-4B4C-A42A-F2AAF5E5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74"/>
          <a:stretch/>
        </p:blipFill>
        <p:spPr>
          <a:xfrm>
            <a:off x="373654" y="2316480"/>
            <a:ext cx="11444692" cy="25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Binary cross-entropy loss &amp; shifted sigmoid</a:t>
            </a:r>
            <a:endParaRPr lang="en-GB" sz="3600" b="1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3E3F4A-0FE6-449C-BB45-41649D1C9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39"/>
          <a:stretch/>
        </p:blipFill>
        <p:spPr>
          <a:xfrm>
            <a:off x="460014" y="2580640"/>
            <a:ext cx="11466626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9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Binary cross-entropy loss &amp; shifted sigmoid</a:t>
            </a:r>
            <a:endParaRPr lang="en-GB" sz="3600" b="1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0659C70-5A1B-4CDA-833E-75C015B5A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54" y="1067934"/>
            <a:ext cx="8498292" cy="55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Binary cross-entropy loss &amp; learned bias</a:t>
            </a:r>
            <a:endParaRPr lang="en-GB" sz="2700" b="1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471EDE2-C90F-494D-B9AD-6A5FE253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52" y="1788160"/>
            <a:ext cx="5694652" cy="372871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D67C4FB-E02B-44E6-B580-1E895A354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1" y="2047741"/>
            <a:ext cx="5138236" cy="34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00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 fontScale="90000"/>
          </a:bodyPr>
          <a:lstStyle/>
          <a:p>
            <a:r>
              <a:rPr lang="de-DE" sz="3600" b="1" dirty="0"/>
              <a:t>Binary cross-entropy loss &amp; learned bias</a:t>
            </a:r>
            <a:br>
              <a:rPr lang="de-DE" sz="3600" b="1" dirty="0"/>
            </a:br>
            <a:r>
              <a:rPr lang="de-DE" sz="3100" b="1" dirty="0"/>
              <a:t>[similar results with drop out]</a:t>
            </a:r>
            <a:endParaRPr lang="en-GB" sz="2700" b="1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151360E-D4AB-4C97-AF62-61BBDB1A98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33"/>
          <a:stretch/>
        </p:blipFill>
        <p:spPr>
          <a:xfrm>
            <a:off x="573560" y="2504668"/>
            <a:ext cx="11191647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45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Cross-entropy loss &amp; learned bias</a:t>
            </a:r>
            <a:endParaRPr lang="en-GB" sz="2700" b="1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D420B2C-A48D-4F8D-A604-ABECBE03A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35" y="1198486"/>
            <a:ext cx="8610730" cy="56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63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Cross-entropy loss &amp; learned bias</a:t>
            </a:r>
            <a:endParaRPr lang="en-GB" sz="2700" b="1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D81C90E-DF76-4313-A962-3D96E89F1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81" y="1198486"/>
            <a:ext cx="8138838" cy="536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 fontScale="90000"/>
          </a:bodyPr>
          <a:lstStyle/>
          <a:p>
            <a:r>
              <a:rPr lang="de-DE" sz="3600" b="1" dirty="0"/>
              <a:t>Cross-entropy loss &amp; learned bias &amp; drop out</a:t>
            </a:r>
            <a:br>
              <a:rPr lang="de-DE" sz="3600" b="1" dirty="0"/>
            </a:br>
            <a:r>
              <a:rPr lang="de-DE" sz="3600" b="1" dirty="0"/>
              <a:t>(drop out = 0.3 – keep 30% of hidden nodes for each epoch)</a:t>
            </a:r>
            <a:endParaRPr lang="en-GB" sz="2700" b="1" dirty="0"/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F893326C-BD74-4FB7-8FCE-AE48B64AA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83" y="1497564"/>
            <a:ext cx="7801433" cy="5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 fontScale="90000"/>
          </a:bodyPr>
          <a:lstStyle/>
          <a:p>
            <a:r>
              <a:rPr lang="de-DE" sz="3600" b="1" dirty="0"/>
              <a:t>Cross-entropy loss &amp; learned bias &amp; drop out</a:t>
            </a:r>
            <a:br>
              <a:rPr lang="de-DE" sz="3600" b="1" dirty="0"/>
            </a:br>
            <a:r>
              <a:rPr lang="de-DE" sz="3600" b="1" dirty="0"/>
              <a:t>(drop out = 0.3 – keep 30% of hidden nodes for each epoch)</a:t>
            </a:r>
            <a:endParaRPr lang="en-GB" sz="2700" b="1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AF3FFDF-E669-4431-99A7-02A30814B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2"/>
          <a:stretch/>
        </p:blipFill>
        <p:spPr>
          <a:xfrm>
            <a:off x="586569" y="2757024"/>
            <a:ext cx="11018862" cy="25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Suggestions 8/04/22</a:t>
            </a:r>
            <a:endParaRPr lang="en-GB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2389-50BF-4A7F-9F7B-BC689E5A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Convolution over quadrants instead of copying weight matrix</a:t>
            </a:r>
          </a:p>
          <a:p>
            <a:r>
              <a:rPr lang="en-GB" sz="2400" dirty="0"/>
              <a:t>Binary cross-entropy loss instead of cross-entropy/quadratic loss, such that every node indicates the probability that the input is one of the respective letters </a:t>
            </a:r>
          </a:p>
          <a:p>
            <a:r>
              <a:rPr lang="en-GB" sz="2400" dirty="0"/>
              <a:t>Learn bias instead of shifting sigmoid by hand </a:t>
            </a: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Learn hyperparameters of the dynamics instead of tuning by hand (need </a:t>
            </a:r>
            <a:r>
              <a:rPr lang="en-GB" sz="2400" dirty="0" err="1">
                <a:solidFill>
                  <a:schemeClr val="bg2">
                    <a:lumMod val="50000"/>
                  </a:schemeClr>
                </a:solidFill>
              </a:rPr>
              <a:t>electrophysio</a:t>
            </a: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 data for that?)</a:t>
            </a: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Replicate results  of "AET" problem using API (e.g. </a:t>
            </a:r>
            <a:r>
              <a:rPr lang="en-GB" sz="2400" dirty="0" err="1">
                <a:solidFill>
                  <a:schemeClr val="bg2">
                    <a:lumMod val="50000"/>
                  </a:schemeClr>
                </a:solidFill>
              </a:rPr>
              <a:t>Keras</a:t>
            </a: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GB" sz="2400" dirty="0" err="1">
                <a:solidFill>
                  <a:schemeClr val="bg2">
                    <a:lumMod val="50000"/>
                  </a:schemeClr>
                </a:solidFill>
              </a:rPr>
              <a:t>Pytorch</a:t>
            </a: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99445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Difficulties</a:t>
            </a:r>
            <a:endParaRPr lang="en-GB" sz="27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15E29-41C1-4514-95B6-5DDBC4C5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502"/>
            <a:ext cx="10515600" cy="4351338"/>
          </a:xfrm>
        </p:spPr>
        <p:txBody>
          <a:bodyPr>
            <a:normAutofit/>
          </a:bodyPr>
          <a:lstStyle/>
          <a:p>
            <a:r>
              <a:rPr lang="de-DE" sz="2400" dirty="0"/>
              <a:t>Maximizing distance between hidden representations without using shifted sigmoid &amp; when learning bias</a:t>
            </a:r>
          </a:p>
          <a:p>
            <a:pPr marL="0" indent="0">
              <a:buNone/>
            </a:pPr>
            <a:endParaRPr lang="de-DE" sz="2400" dirty="0"/>
          </a:p>
          <a:p>
            <a:r>
              <a:rPr lang="de-DE" sz="2400" dirty="0"/>
              <a:t>Binary cross-entropy loss: no competition between letters in output layer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5734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Outlook &amp; bigger picture</a:t>
            </a:r>
            <a:endParaRPr lang="en-GB" sz="27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15E29-41C1-4514-95B6-5DDBC4C5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502"/>
            <a:ext cx="10515600" cy="4351338"/>
          </a:xfrm>
        </p:spPr>
        <p:txBody>
          <a:bodyPr>
            <a:normAutofit/>
          </a:bodyPr>
          <a:lstStyle/>
          <a:p>
            <a:r>
              <a:rPr lang="de-DE" sz="2400" dirty="0"/>
              <a:t>Oscillations solve bottleneck problems</a:t>
            </a:r>
            <a:r>
              <a:rPr lang="en-GB" sz="2400" dirty="0"/>
              <a:t> between</a:t>
            </a:r>
          </a:p>
          <a:p>
            <a:r>
              <a:rPr lang="en-GB" sz="2400" dirty="0"/>
              <a:t>Retain information with relatively small layers </a:t>
            </a:r>
          </a:p>
          <a:p>
            <a:r>
              <a:rPr lang="en-GB" sz="2400" dirty="0"/>
              <a:t>Autoencoders and Transformers? (networks with built-in attention)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Recurrencies could be used to incorporate memory into the network (similar to RNN/LSTM, but not for time series data)</a:t>
            </a:r>
          </a:p>
          <a:p>
            <a:r>
              <a:rPr lang="en-GB" sz="2400" dirty="0"/>
              <a:t>For time series: can we overcome vanishing gradient problem?</a:t>
            </a:r>
          </a:p>
        </p:txBody>
      </p:sp>
    </p:spTree>
    <p:extLst>
      <p:ext uri="{BB962C8B-B14F-4D97-AF65-F5344CB8AC3E}">
        <p14:creationId xmlns:p14="http://schemas.microsoft.com/office/powerpoint/2010/main" val="399947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Similar ideas</a:t>
            </a:r>
            <a:endParaRPr lang="en-GB" sz="27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15E29-41C1-4514-95B6-5DDBC4C5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470"/>
            <a:ext cx="68351400" cy="7544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Neural ODE‘s   (Chen et al., 2018, NeurIPS)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5B17F23-F450-46E6-B4FE-57529A3D5D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5CD46F8-4E20-4FA2-B985-A3D43143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91" y="2101738"/>
            <a:ext cx="6242371" cy="433092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D2FA0A8-F620-4855-9853-1E7FF28A2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9" y="2386529"/>
            <a:ext cx="4680191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Similar ideas</a:t>
            </a:r>
            <a:endParaRPr lang="en-GB" sz="27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15E29-41C1-4514-95B6-5DDBC4C5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470"/>
            <a:ext cx="68351400" cy="7544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Object-based attention model (Lei et al., 2021, bioRxiv)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5B17F23-F450-46E6-B4FE-57529A3D5D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B0056A8F-AF37-4451-A193-4D8939BB2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93" y="2275694"/>
            <a:ext cx="8524814" cy="40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Similar ideas</a:t>
            </a:r>
            <a:endParaRPr lang="en-GB" sz="27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15E29-41C1-4514-95B6-5DDBC4C5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470"/>
            <a:ext cx="68351400" cy="7544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Object-based attention model (Lei et al., 2021, bioRxiv)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5B17F23-F450-46E6-B4FE-57529A3D5D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049D25-0248-4A9C-8126-A3D714F37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46" y="2293229"/>
            <a:ext cx="8909508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9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Similar ideas</a:t>
            </a:r>
            <a:endParaRPr lang="en-GB" sz="27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15E29-41C1-4514-95B6-5DDBC4C5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470"/>
            <a:ext cx="68351400" cy="7544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Object-based attention model</a:t>
            </a:r>
            <a:br>
              <a:rPr lang="de-DE" sz="2400" dirty="0"/>
            </a:br>
            <a:r>
              <a:rPr lang="de-DE" sz="2400" dirty="0"/>
              <a:t> (Lei et al., 2021, bioRxiv)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5B17F23-F450-46E6-B4FE-57529A3D5D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15AC0DF1-ADCA-4F31-B9C1-37F6C637D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54" y="996044"/>
            <a:ext cx="4565885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Model &amp; dynamics</a:t>
            </a:r>
            <a:endParaRPr lang="en-GB" sz="36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4992D2-A7DE-41B9-ADD8-0EDD047D4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60" y="517906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W</a:t>
            </a:r>
            <a:r>
              <a:rPr lang="de-DE" sz="2400" baseline="-25000" dirty="0"/>
              <a:t>HI</a:t>
            </a:r>
            <a:r>
              <a:rPr lang="de-DE" sz="2400" dirty="0"/>
              <a:t>: 64x28x28</a:t>
            </a:r>
          </a:p>
          <a:p>
            <a:pPr marL="0" indent="0">
              <a:buNone/>
            </a:pPr>
            <a:r>
              <a:rPr lang="de-DE" sz="2400" dirty="0"/>
              <a:t>H[i] = sum[conv(WHI[i],I)]</a:t>
            </a:r>
            <a:endParaRPr lang="en-GB" sz="2400" dirty="0"/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B5086D-2EC1-4BE1-B467-C8F18A3B9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431166"/>
            <a:ext cx="4908215" cy="41965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7D865A-9CFC-4762-971F-F391B237C429}"/>
                  </a:ext>
                </a:extLst>
              </p:cNvPr>
              <p:cNvSpPr txBox="1"/>
              <p:nvPr/>
            </p:nvSpPr>
            <p:spPr>
              <a:xfrm>
                <a:off x="6389765" y="431166"/>
                <a:ext cx="7292566" cy="5809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Dynamics hidden nodes:</a:t>
                </a:r>
              </a:p>
              <a:p>
                <a:endParaRPr lang="en-GB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𝑖h</m:t>
                                </m:r>
                              </m:sub>
                            </m:s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)+</m:t>
                            </m:r>
                          </m:e>
                        </m:nary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GB" sz="2400" b="0" dirty="0"/>
                  <a:t>) </a:t>
                </a:r>
              </a:p>
              <a:p>
                <a:endParaRPr lang="en-GB" sz="2400" dirty="0"/>
              </a:p>
              <a:p>
                <a:r>
                  <a:rPr lang="en-GB" sz="2400" b="0" dirty="0"/>
                  <a:t>Relaxation dynamics:</a:t>
                </a:r>
              </a:p>
              <a:p>
                <a:pPr/>
                <a:endParaRPr lang="en-GB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pPr/>
                <a:endParaRPr lang="en-GB" sz="2400" dirty="0"/>
              </a:p>
              <a:p>
                <a:pPr/>
                <a:endParaRPr lang="en-GB" sz="2400" dirty="0"/>
              </a:p>
              <a:p>
                <a:pPr/>
                <a:r>
                  <a:rPr lang="en-GB" sz="2400" b="0" dirty="0" err="1"/>
                  <a:t>H</a:t>
                </a:r>
                <a:r>
                  <a:rPr lang="en-GB" sz="2400" b="0" baseline="-25000" dirty="0" err="1"/>
                  <a:t>j</a:t>
                </a:r>
                <a:r>
                  <a:rPr lang="en-GB" sz="2400" b="0" dirty="0"/>
                  <a:t>: hidden node activation</a:t>
                </a:r>
              </a:p>
              <a:p>
                <a:pPr/>
                <a:r>
                  <a:rPr lang="el-GR" sz="2400" dirty="0"/>
                  <a:t>Θ</a:t>
                </a:r>
                <a:r>
                  <a:rPr lang="en-GB" sz="2400" baseline="-25000" dirty="0"/>
                  <a:t>j</a:t>
                </a:r>
                <a:r>
                  <a:rPr lang="en-GB" sz="2400" dirty="0"/>
                  <a:t>: relaxation</a:t>
                </a:r>
              </a:p>
              <a:p>
                <a:pPr/>
                <a:r>
                  <a:rPr lang="en-GB" sz="2400" dirty="0"/>
                  <a:t>a: scaling factor for relaxation</a:t>
                </a:r>
              </a:p>
              <a:p>
                <a:pPr/>
                <a:r>
                  <a:rPr lang="en-GB" sz="2400" dirty="0"/>
                  <a:t>α</a:t>
                </a:r>
                <a:r>
                  <a:rPr lang="en-GB" sz="2400" b="0" dirty="0"/>
                  <a:t>(t): pulsed inhibition</a:t>
                </a:r>
              </a:p>
              <a:p>
                <a:pPr/>
                <a:r>
                  <a:rPr lang="en-GB" sz="2400" dirty="0"/>
                  <a:t>T &lt; 1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forces activation towards 1</a:t>
                </a:r>
                <a:endParaRPr lang="en-GB" sz="24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7D865A-9CFC-4762-971F-F391B237C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65" y="431166"/>
                <a:ext cx="7292566" cy="5809924"/>
              </a:xfrm>
              <a:prstGeom prst="rect">
                <a:avLst/>
              </a:prstGeom>
              <a:blipFill>
                <a:blip r:embed="rId3"/>
                <a:stretch>
                  <a:fillRect l="-1254" t="-839" b="-1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1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 fontScale="90000"/>
          </a:bodyPr>
          <a:lstStyle/>
          <a:p>
            <a:r>
              <a:rPr lang="de-DE" sz="3600" b="1" dirty="0"/>
              <a:t>New model: convolution + automatic differentiation</a:t>
            </a:r>
            <a:br>
              <a:rPr lang="de-DE" sz="3600" b="1" dirty="0"/>
            </a:br>
            <a:r>
              <a:rPr lang="de-DE" sz="2200" b="1" dirty="0"/>
              <a:t>implemented in PyTorch (instead of numpy)</a:t>
            </a:r>
            <a:endParaRPr lang="en-GB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2389-50BF-4A7F-9F7B-BC689E5A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Replication original AET</a:t>
            </a:r>
          </a:p>
          <a:p>
            <a:r>
              <a:rPr lang="de-DE" sz="2400" dirty="0"/>
              <a:t>3 letters</a:t>
            </a:r>
          </a:p>
          <a:p>
            <a:r>
              <a:rPr lang="de-DE" sz="2400" dirty="0"/>
              <a:t>Shifted sigmoid</a:t>
            </a:r>
          </a:p>
          <a:p>
            <a:r>
              <a:rPr lang="de-DE" sz="2400" dirty="0"/>
              <a:t>Cross entropy loss &amp; softmax</a:t>
            </a:r>
          </a:p>
          <a:p>
            <a:r>
              <a:rPr lang="de-DE" sz="2400" dirty="0"/>
              <a:t>Weight sharing implemented by convolution</a:t>
            </a:r>
          </a:p>
          <a:p>
            <a:endParaRPr lang="de-DE" sz="2400" dirty="0"/>
          </a:p>
          <a:p>
            <a:pPr marL="0" indent="0">
              <a:buNone/>
            </a:pPr>
            <a:r>
              <a:rPr lang="de-DE" sz="2400" dirty="0"/>
              <a:t>Initialization:</a:t>
            </a:r>
          </a:p>
          <a:p>
            <a:r>
              <a:rPr lang="de-DE" sz="2400" dirty="0"/>
              <a:t>Weights: </a:t>
            </a:r>
            <a:r>
              <a:rPr lang="en-US" sz="2400" dirty="0"/>
              <a:t>“normally” distributed with mean = 0 and std = 0.01</a:t>
            </a:r>
          </a:p>
        </p:txBody>
      </p:sp>
    </p:spTree>
    <p:extLst>
      <p:ext uri="{BB962C8B-B14F-4D97-AF65-F5344CB8AC3E}">
        <p14:creationId xmlns:p14="http://schemas.microsoft.com/office/powerpoint/2010/main" val="258666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Replication old model</a:t>
            </a:r>
            <a:endParaRPr lang="en-GB" sz="3600" b="1" dirty="0"/>
          </a:p>
        </p:txBody>
      </p:sp>
      <p:pic>
        <p:nvPicPr>
          <p:cNvPr id="1026" name="Picture 2" descr="1.0 &#10;0.5 &#10;0.0 &#10;200 &#10;1.0 &#10;0.5 &#10;0.0 &#10;200 &#10;1.0 &#10;0.5 &#10;0.0 &#10;200 &#10;400 &#10;400 &#10;400 &#10;600 &#10;600 &#10;600 &#10;800 &#10;800 &#10;800 &#10;1000 &#10;1000 &#10;1000 ">
            <a:extLst>
              <a:ext uri="{FF2B5EF4-FFF2-40B4-BE49-F238E27FC236}">
                <a16:creationId xmlns:a16="http://schemas.microsoft.com/office/drawing/2014/main" id="{7BCB9A5E-CACB-4A01-8657-CB2BA5458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25"/>
          <a:stretch/>
        </p:blipFill>
        <p:spPr bwMode="auto">
          <a:xfrm>
            <a:off x="121919" y="2538651"/>
            <a:ext cx="11743549" cy="260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7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.0 &#10;0.5 &#10;0.0 &#10;200 &#10;1.0 &#10;0.5 &#10;0.0 &#10;200 &#10;1.0 &#10;0.5 &#10;0.0 &#10;200 &#10;400 &#10;400 &#10;400 &#10;600 &#10;600 &#10;600 &#10;800 &#10;800 &#10;800 &#10;1000 &#10;1000 &#10;1000 ">
            <a:extLst>
              <a:ext uri="{FF2B5EF4-FFF2-40B4-BE49-F238E27FC236}">
                <a16:creationId xmlns:a16="http://schemas.microsoft.com/office/drawing/2014/main" id="{7BCB9A5E-CACB-4A01-8657-CB2BA5458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60" y="1344851"/>
            <a:ext cx="8006080" cy="53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72606C2-F9AD-4F8A-BBE7-C32B202A1E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3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b="1"/>
              <a:t>Replication old model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59610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28B8F8B-6EED-4F9C-AF50-9DAF00B3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Replication old model with 4 letters</a:t>
            </a:r>
            <a:endParaRPr lang="en-GB" sz="3600" b="1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4E953A1-26A8-42E2-ABF2-91CBDA87A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31" y="1781580"/>
            <a:ext cx="7517938" cy="49951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AD9057-5B3B-45F2-9A41-9A5E7B743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" y="132778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Sparse hidden activations (due to shifted sigmoid)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53771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0950BA6-7AE7-4E20-A7A4-621846E28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81" y="1314022"/>
            <a:ext cx="8185637" cy="5452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8B8F8B-6EED-4F9C-AF50-9DAF00B3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Replication old model with 4 letters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96943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Binary cross-entropy loss &amp; shifted sigmoid</a:t>
            </a:r>
            <a:endParaRPr lang="en-GB" sz="3600" b="1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5E42C3B-EC08-4AAD-A2EC-A43F372CE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1" y="2072400"/>
            <a:ext cx="5026473" cy="3393680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06626038-3857-4786-93FE-A73A8E885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85" y="1557750"/>
            <a:ext cx="6186561" cy="40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8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490</Words>
  <Application>Microsoft Office PowerPoint</Application>
  <PresentationFormat>Widescreen</PresentationFormat>
  <Paragraphs>73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NN + oscillations</vt:lpstr>
      <vt:lpstr>Suggestions 8/04/22</vt:lpstr>
      <vt:lpstr>Model &amp; dynamics</vt:lpstr>
      <vt:lpstr>New model: convolution + automatic differentiation implemented in PyTorch (instead of numpy)</vt:lpstr>
      <vt:lpstr>Replication old model</vt:lpstr>
      <vt:lpstr>PowerPoint Presentation</vt:lpstr>
      <vt:lpstr>Replication old model with 4 letters</vt:lpstr>
      <vt:lpstr>Replication old model with 4 letters</vt:lpstr>
      <vt:lpstr>Binary cross-entropy loss &amp; shifted sigmoid</vt:lpstr>
      <vt:lpstr>Binary cross-entropy loss &amp; shifted sigmoid</vt:lpstr>
      <vt:lpstr>Binary cross-entropy loss &amp; shifted sigmoid</vt:lpstr>
      <vt:lpstr>Binary cross-entropy loss &amp; shifted sigmoid</vt:lpstr>
      <vt:lpstr>Binary cross-entropy loss &amp; shifted sigmoid</vt:lpstr>
      <vt:lpstr>Binary cross-entropy loss &amp; learned bias</vt:lpstr>
      <vt:lpstr>Binary cross-entropy loss &amp; learned bias [similar results with drop out]</vt:lpstr>
      <vt:lpstr>Cross-entropy loss &amp; learned bias</vt:lpstr>
      <vt:lpstr>Cross-entropy loss &amp; learned bias</vt:lpstr>
      <vt:lpstr>Cross-entropy loss &amp; learned bias &amp; drop out (drop out = 0.3 – keep 30% of hidden nodes for each epoch)</vt:lpstr>
      <vt:lpstr>Cross-entropy loss &amp; learned bias &amp; drop out (drop out = 0.3 – keep 30% of hidden nodes for each epoch)</vt:lpstr>
      <vt:lpstr>Difficulties</vt:lpstr>
      <vt:lpstr>Outlook &amp; bigger picture</vt:lpstr>
      <vt:lpstr>Similar ideas</vt:lpstr>
      <vt:lpstr>Similar ideas</vt:lpstr>
      <vt:lpstr>Similar ideas</vt:lpstr>
      <vt:lpstr>Similar ideas</vt:lpstr>
    </vt:vector>
  </TitlesOfParts>
  <Company>University of Birmingham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NN + oscillations</dc:title>
  <dc:creator>Katharina Duecker (PhD Psychology Lab FT)</dc:creator>
  <cp:lastModifiedBy>Katharina Duecker (PhD Psychology Lab FT)</cp:lastModifiedBy>
  <cp:revision>23</cp:revision>
  <dcterms:created xsi:type="dcterms:W3CDTF">2022-05-27T14:14:43Z</dcterms:created>
  <dcterms:modified xsi:type="dcterms:W3CDTF">2022-05-30T17:06:34Z</dcterms:modified>
</cp:coreProperties>
</file>